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73" r:id="rId2"/>
    <p:sldId id="675" r:id="rId3"/>
    <p:sldId id="676" r:id="rId4"/>
    <p:sldId id="677" r:id="rId5"/>
    <p:sldId id="678" r:id="rId6"/>
    <p:sldId id="686" r:id="rId7"/>
    <p:sldId id="679" r:id="rId8"/>
    <p:sldId id="682" r:id="rId9"/>
    <p:sldId id="681" r:id="rId10"/>
    <p:sldId id="694" r:id="rId11"/>
    <p:sldId id="684" r:id="rId12"/>
    <p:sldId id="687" r:id="rId13"/>
    <p:sldId id="688" r:id="rId14"/>
    <p:sldId id="689" r:id="rId15"/>
    <p:sldId id="690" r:id="rId16"/>
    <p:sldId id="685" r:id="rId17"/>
    <p:sldId id="693" r:id="rId18"/>
    <p:sldId id="692" r:id="rId19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0033CC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1" autoAdjust="0"/>
    <p:restoredTop sz="97059" autoAdjust="0"/>
  </p:normalViewPr>
  <p:slideViewPr>
    <p:cSldViewPr>
      <p:cViewPr>
        <p:scale>
          <a:sx n="100" d="100"/>
          <a:sy n="100" d="100"/>
        </p:scale>
        <p:origin x="317" y="677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0.99970000000000003</c:v>
                </c:pt>
                <c:pt idx="1">
                  <c:v>0.99929999999999997</c:v>
                </c:pt>
                <c:pt idx="2">
                  <c:v>0.99939999999999996</c:v>
                </c:pt>
                <c:pt idx="3">
                  <c:v>0.99850000000000005</c:v>
                </c:pt>
                <c:pt idx="4">
                  <c:v>0.99739999999999995</c:v>
                </c:pt>
                <c:pt idx="5">
                  <c:v>0.99929999999999997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0.995</c:v>
                </c:pt>
                <c:pt idx="1">
                  <c:v>0.995</c:v>
                </c:pt>
                <c:pt idx="2">
                  <c:v>0.995</c:v>
                </c:pt>
                <c:pt idx="3">
                  <c:v>0.995</c:v>
                </c:pt>
                <c:pt idx="4">
                  <c:v>0.995</c:v>
                </c:pt>
                <c:pt idx="5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0.16</c:v>
                </c:pt>
                <c:pt idx="1">
                  <c:v>0.17199999999999999</c:v>
                </c:pt>
                <c:pt idx="2">
                  <c:v>0.64800000000000002</c:v>
                </c:pt>
                <c:pt idx="3">
                  <c:v>3.1880000000000002</c:v>
                </c:pt>
                <c:pt idx="4">
                  <c:v>9.49</c:v>
                </c:pt>
                <c:pt idx="5">
                  <c:v>7.6070000000000002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8F23D-E378-625D-5A49-5174FF73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0A7E24-1A0D-EDB3-B9A6-2D0F2D4B5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31AF99-1CB0-2E16-447C-C2DB6E15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87CDC-D31F-747C-594C-C79EC6CBF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5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C532-CB9F-9668-A56F-5DFE1442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DF95A-4FE4-D6D7-0EA3-15D6B089D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AE8D9-6F14-74D3-ECC9-87D346A8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F5E0B-538E-8222-22A8-D4E692EF5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819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7E7D4-9E50-543C-F943-2E3710D6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03F214-9C71-0A0C-4894-BD964C19E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55C161-B3E5-AF6B-C94D-EDD9BE4A5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0830ED-5154-CCF9-2A8A-8DA10093D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886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부품 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A67E4-FBA0-FF3A-51A1-4EBE0EFE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C71B2791-3C3B-A87C-18C1-1E3714CEE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C0865-10CC-E9E0-D0F6-B6A6571566C0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>
                <a:solidFill>
                  <a:srgbClr val="000000"/>
                </a:solidFill>
              </a:rPr>
              <a:t>S,M,L,X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61FEF2-11A6-CF28-FE27-6610E60A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377"/>
          <a:stretch/>
        </p:blipFill>
        <p:spPr>
          <a:xfrm>
            <a:off x="572542" y="1628800"/>
            <a:ext cx="2703314" cy="27939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575ECC-075D-5E87-498F-EBF3D7AA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883660"/>
            <a:ext cx="5343304" cy="2610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EA106E-F9B0-082C-4BBA-E54782C6EF4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C0571-11EA-EBD5-8263-970A479694CB}"/>
              </a:ext>
            </a:extLst>
          </p:cNvPr>
          <p:cNvSpPr txBox="1"/>
          <p:nvPr/>
        </p:nvSpPr>
        <p:spPr>
          <a:xfrm>
            <a:off x="510179" y="4674520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0.164H (9.8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1.0 </a:t>
            </a:r>
            <a:r>
              <a:rPr lang="en-US" altLang="ko-KR" sz="1600" kern="0" dirty="0">
                <a:solidFill>
                  <a:srgbClr val="CCCCCC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0.995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0.995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6062FB-8DD9-BDB5-F8AA-61E63E0B1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4789094"/>
            <a:ext cx="4970314" cy="15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74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B5F23-7BEE-3D31-D3F0-5CB29F445057}"/>
              </a:ext>
            </a:extLst>
          </p:cNvPr>
          <p:cNvSpPr txBox="1"/>
          <p:nvPr/>
        </p:nvSpPr>
        <p:spPr>
          <a:xfrm>
            <a:off x="510179" y="4674520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0.172H (10.3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0.9993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1.0 </a:t>
            </a:r>
            <a:r>
              <a:rPr lang="en-US" altLang="ko-KR" sz="1600" kern="0" dirty="0">
                <a:solidFill>
                  <a:srgbClr val="CCCCCC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0.995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0.9743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E963DD-5AA3-4CBA-7E41-167F820E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923" y="4599613"/>
            <a:ext cx="4927451" cy="1509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471EEF-4475-55AE-114D-AF9F8194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377"/>
          <a:stretch/>
        </p:blipFill>
        <p:spPr>
          <a:xfrm>
            <a:off x="510179" y="1628533"/>
            <a:ext cx="2559298" cy="27939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3D7C53-EAE7-1B17-53E3-64905C11D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840" y="1868200"/>
            <a:ext cx="5081857" cy="25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43FE9-FE8D-58B6-5188-4D19BC7AE2E1}"/>
              </a:ext>
            </a:extLst>
          </p:cNvPr>
          <p:cNvSpPr txBox="1"/>
          <p:nvPr/>
        </p:nvSpPr>
        <p:spPr>
          <a:xfrm>
            <a:off x="510179" y="4674520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0.648H (38.8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0.9994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1.0 </a:t>
            </a:r>
            <a:r>
              <a:rPr lang="en-US" altLang="ko-KR" sz="1600" kern="0" dirty="0">
                <a:solidFill>
                  <a:srgbClr val="CCCCCC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0.995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0.9945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152EF0-8EB2-C5D5-939C-1118399E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377"/>
          <a:stretch/>
        </p:blipFill>
        <p:spPr>
          <a:xfrm>
            <a:off x="611560" y="1615788"/>
            <a:ext cx="2559298" cy="27939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E2169B-925B-84FC-E6C6-463760397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812704"/>
            <a:ext cx="5150746" cy="2563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1D8F8-AF52-CBA3-F58A-0CB1B4204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4674520"/>
            <a:ext cx="4701902" cy="14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30D6A-1452-9B1A-185A-FFF81D869A6B}"/>
              </a:ext>
            </a:extLst>
          </p:cNvPr>
          <p:cNvSpPr txBox="1"/>
          <p:nvPr/>
        </p:nvSpPr>
        <p:spPr>
          <a:xfrm>
            <a:off x="510179" y="4674520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3.188H (3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0.9985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1.0 </a:t>
            </a:r>
            <a:r>
              <a:rPr lang="en-US" altLang="ko-KR" sz="1600" kern="0" dirty="0">
                <a:solidFill>
                  <a:srgbClr val="CCCCCC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0.995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0.9769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14CE9-92A2-D2C3-997C-1CA23392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68" y="4570222"/>
            <a:ext cx="4720367" cy="1494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7D70EB-897B-6CCF-CB87-491624E4E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653871"/>
            <a:ext cx="5233344" cy="25630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AF12EA-0552-DD9E-5957-F3CD3234AD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r="24541"/>
          <a:stretch/>
        </p:blipFill>
        <p:spPr>
          <a:xfrm>
            <a:off x="249474" y="1513587"/>
            <a:ext cx="295437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A81C7-F391-BB5A-E541-14BC50D1A382}"/>
              </a:ext>
            </a:extLst>
          </p:cNvPr>
          <p:cNvSpPr txBox="1"/>
          <p:nvPr/>
        </p:nvSpPr>
        <p:spPr>
          <a:xfrm>
            <a:off x="510179" y="4674520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9.495H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0.9995 </a:t>
            </a:r>
            <a:r>
              <a:rPr lang="en-US" altLang="ko-KR" sz="1600" kern="0" dirty="0">
                <a:solidFill>
                  <a:srgbClr val="CCCCCC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0.995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0.9809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4C044E-896F-E91C-BE16-8F685234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248" y="1660805"/>
            <a:ext cx="5065216" cy="25140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2C8D2B-AB3C-1DA9-AEB8-C259FF7E54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" r="24475"/>
          <a:stretch/>
        </p:blipFill>
        <p:spPr>
          <a:xfrm>
            <a:off x="395536" y="1534885"/>
            <a:ext cx="3024335" cy="3040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BBAD82-9FC6-E39D-A44B-FA603134A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475" y="4365104"/>
            <a:ext cx="4680520" cy="14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2283D-82F0-2B91-2969-9D2F4684DC6F}"/>
              </a:ext>
            </a:extLst>
          </p:cNvPr>
          <p:cNvSpPr txBox="1"/>
          <p:nvPr/>
        </p:nvSpPr>
        <p:spPr>
          <a:xfrm>
            <a:off x="510179" y="4674520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7.607H (7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0.9993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0.995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0.9619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BAF111-B518-8A0B-CE65-6E469505E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581128"/>
            <a:ext cx="5015155" cy="1551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AE3912-3629-4E9D-92E0-98AE6B22C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205" y="1846275"/>
            <a:ext cx="5112568" cy="25067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FF2166-2F7D-EE16-189C-E405408C6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667236"/>
            <a:ext cx="3184181" cy="27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예측도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191448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623366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E062-D615-E87C-37A9-EB4740C0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ED34D5D-0407-38BD-B1A3-E8EFE9FB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향후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F26085-85D7-3776-5F6F-FF2DCD104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496788"/>
              </p:ext>
            </p:extLst>
          </p:nvPr>
        </p:nvGraphicFramePr>
        <p:xfrm>
          <a:off x="3490471" y="2276872"/>
          <a:ext cx="4752528" cy="2080891"/>
        </p:xfrm>
        <a:graphic>
          <a:graphicData uri="http://schemas.openxmlformats.org/drawingml/2006/table">
            <a:tbl>
              <a:tblPr/>
              <a:tblGrid>
                <a:gridCol w="591983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664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0E42AB-AE20-9BB3-F964-0602BC481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647274"/>
              </p:ext>
            </p:extLst>
          </p:nvPr>
        </p:nvGraphicFramePr>
        <p:xfrm>
          <a:off x="1115616" y="2276872"/>
          <a:ext cx="2263096" cy="2080891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 후 최종 수정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191267"/>
                  </a:ext>
                </a:extLst>
              </a:tr>
            </a:tbl>
          </a:graphicData>
        </a:graphic>
      </p:graphicFrame>
      <p:sp>
        <p:nvSpPr>
          <p:cNvPr id="6" name="순서도: 병합 5">
            <a:extLst>
              <a:ext uri="{FF2B5EF4-FFF2-40B4-BE49-F238E27FC236}">
                <a16:creationId xmlns:a16="http://schemas.microsoft.com/office/drawing/2014/main" id="{40609A4A-3B9A-E0BF-9B3F-0ECD7EC3862B}"/>
              </a:ext>
            </a:extLst>
          </p:cNvPr>
          <p:cNvSpPr/>
          <p:nvPr/>
        </p:nvSpPr>
        <p:spPr>
          <a:xfrm>
            <a:off x="4307454" y="2117209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EA065D8E-D701-99E3-407E-7D3AE35CABC0}"/>
              </a:ext>
            </a:extLst>
          </p:cNvPr>
          <p:cNvSpPr/>
          <p:nvPr/>
        </p:nvSpPr>
        <p:spPr>
          <a:xfrm>
            <a:off x="6664795" y="2117209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6DB566-46E0-0222-F5F9-11A35577E1B9}"/>
              </a:ext>
            </a:extLst>
          </p:cNvPr>
          <p:cNvCxnSpPr>
            <a:cxnSpLocks/>
          </p:cNvCxnSpPr>
          <p:nvPr/>
        </p:nvCxnSpPr>
        <p:spPr>
          <a:xfrm>
            <a:off x="4083178" y="3645024"/>
            <a:ext cx="120749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A13DD7-7845-6712-1F8D-E8A95665D305}"/>
              </a:ext>
            </a:extLst>
          </p:cNvPr>
          <p:cNvCxnSpPr>
            <a:cxnSpLocks/>
          </p:cNvCxnSpPr>
          <p:nvPr/>
        </p:nvCxnSpPr>
        <p:spPr>
          <a:xfrm>
            <a:off x="3503596" y="2780928"/>
            <a:ext cx="57958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E3455B-6125-2FA7-B80F-A4E300C794D8}"/>
              </a:ext>
            </a:extLst>
          </p:cNvPr>
          <p:cNvCxnSpPr>
            <a:cxnSpLocks/>
          </p:cNvCxnSpPr>
          <p:nvPr/>
        </p:nvCxnSpPr>
        <p:spPr>
          <a:xfrm>
            <a:off x="3490471" y="3068960"/>
            <a:ext cx="596101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F26CB1-1E28-8D4A-87A2-8551F376EF09}"/>
              </a:ext>
            </a:extLst>
          </p:cNvPr>
          <p:cNvCxnSpPr>
            <a:cxnSpLocks/>
          </p:cNvCxnSpPr>
          <p:nvPr/>
        </p:nvCxnSpPr>
        <p:spPr>
          <a:xfrm>
            <a:off x="3490471" y="3356992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CE9A8F-30B0-788D-5AD5-10A206E6BC7A}"/>
              </a:ext>
            </a:extLst>
          </p:cNvPr>
          <p:cNvCxnSpPr>
            <a:cxnSpLocks/>
          </p:cNvCxnSpPr>
          <p:nvPr/>
        </p:nvCxnSpPr>
        <p:spPr>
          <a:xfrm>
            <a:off x="4682673" y="3933056"/>
            <a:ext cx="178383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34728-87F4-519D-E0FE-2B1128DC97D1}"/>
              </a:ext>
            </a:extLst>
          </p:cNvPr>
          <p:cNvCxnSpPr>
            <a:cxnSpLocks/>
          </p:cNvCxnSpPr>
          <p:nvPr/>
        </p:nvCxnSpPr>
        <p:spPr>
          <a:xfrm>
            <a:off x="5870405" y="4221088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528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3E9A35-8946-84C9-888A-2EF86D9BC260}"/>
              </a:ext>
            </a:extLst>
          </p:cNvPr>
          <p:cNvSpPr txBox="1"/>
          <p:nvPr/>
        </p:nvSpPr>
        <p:spPr>
          <a:xfrm>
            <a:off x="9064199" y="1196752"/>
            <a:ext cx="2404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이동형 라인스캔 시스템</a:t>
            </a: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C1C89D-3359-EE29-3391-C3683D7F0767}"/>
              </a:ext>
            </a:extLst>
          </p:cNvPr>
          <p:cNvSpPr txBox="1"/>
          <p:nvPr/>
        </p:nvSpPr>
        <p:spPr>
          <a:xfrm>
            <a:off x="9064199" y="1196752"/>
            <a:ext cx="2404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이동형 라인스캔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5463800" y="2108599"/>
            <a:ext cx="3600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Sony IMX298 16MP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9FE3E-75D7-6600-C7ED-F64B6B22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909" y="1949365"/>
            <a:ext cx="4104283" cy="2705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= 8 : 2 :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A4503-4924-48AB-E06A-A0CDDD29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4795837"/>
            <a:ext cx="5256584" cy="433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4B0C36-0ACC-2749-1C8D-AEFB73719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456" y="5403223"/>
            <a:ext cx="6177087" cy="6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FC8C-313C-D9D9-F076-7C9F664E0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9535EDC-04B1-B7F3-FE1F-E44A71268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53A54-3427-1D95-13CC-A67167B2E4A1}"/>
              </a:ext>
            </a:extLst>
          </p:cNvPr>
          <p:cNvSpPr txBox="1"/>
          <p:nvPr/>
        </p:nvSpPr>
        <p:spPr>
          <a:xfrm>
            <a:off x="215739" y="980728"/>
            <a:ext cx="8856984" cy="4190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검증 데이터의 클래스별 데이터 분포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DCAED7-E6A7-FDBF-2E97-892AF213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844824"/>
            <a:ext cx="2913831" cy="2861382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34A87BE-5CC4-6B48-A894-E41FAB067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38166"/>
              </p:ext>
            </p:extLst>
          </p:nvPr>
        </p:nvGraphicFramePr>
        <p:xfrm>
          <a:off x="1524000" y="522920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65690822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943322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1057417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358261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101026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975942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61226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1820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517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188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217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226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187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1,432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02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0659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39" y="401396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24834</TotalTime>
  <Words>1282</Words>
  <Application>Microsoft Office PowerPoint</Application>
  <PresentationFormat>화면 슬라이드 쇼(4:3)</PresentationFormat>
  <Paragraphs>219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HY견고딕</vt:lpstr>
      <vt:lpstr>HY수평선M</vt:lpstr>
      <vt:lpstr>HY헤드라인M</vt:lpstr>
      <vt:lpstr>굴림</vt:lpstr>
      <vt:lpstr>굴림체</vt:lpstr>
      <vt:lpstr>맑은 고딕</vt:lpstr>
      <vt:lpstr>함초롬바탕</vt:lpstr>
      <vt:lpstr>Arial</vt:lpstr>
      <vt:lpstr>Consolas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고서하</cp:lastModifiedBy>
  <cp:revision>582</cp:revision>
  <cp:lastPrinted>2020-07-04T15:12:57Z</cp:lastPrinted>
  <dcterms:created xsi:type="dcterms:W3CDTF">2006-01-13T09:37:44Z</dcterms:created>
  <dcterms:modified xsi:type="dcterms:W3CDTF">2025-01-23T06:49:23Z</dcterms:modified>
</cp:coreProperties>
</file>